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87F3F-B7D1-42A6-9544-B69A9874DE6A}" type="datetimeFigureOut">
              <a:rPr lang="en-US" smtClean="0"/>
              <a:pPr/>
              <a:t>14.05.2020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01786-8F0C-486F-89DB-186063302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01786-8F0C-486F-89DB-186063302A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14.05.2020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14.05.2020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14.05.2020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14.05.2020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14.05.2020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14.05.2020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14.05.2020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14.05.2020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14.05.2020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14.05.2020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14.05.2020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14.05.2020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7c a friend for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Pet Therapy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Warm up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Погледајте наслов. О чему је ова лекција? Она говори о добрим странама држања кућних љубимаца.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1 </a:t>
            </a:r>
            <a:r>
              <a:rPr lang="en-US" sz="2400" dirty="0" smtClean="0"/>
              <a:t>read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Да ли вам је позната реч </a:t>
            </a:r>
            <a:r>
              <a:rPr lang="en-US" dirty="0" smtClean="0"/>
              <a:t>therapy.</a:t>
            </a:r>
            <a:r>
              <a:rPr lang="sr-Cyrl-RS" dirty="0" smtClean="0"/>
              <a:t> Погледајте наслов и слику. Одговорите усмено на питања:</a:t>
            </a:r>
          </a:p>
          <a:p>
            <a:r>
              <a:rPr lang="en-US" dirty="0" smtClean="0"/>
              <a:t>Can a pet be your friend?</a:t>
            </a:r>
          </a:p>
          <a:p>
            <a:r>
              <a:rPr lang="en-US" dirty="0" smtClean="0"/>
              <a:t>How can a pet help you feel happy?</a:t>
            </a:r>
          </a:p>
          <a:p>
            <a:r>
              <a:rPr lang="sr-Cyrl-RS" dirty="0" smtClean="0"/>
              <a:t>Слушајте и прочитајте текст. Обратите пажњу на нове речи.</a:t>
            </a:r>
          </a:p>
          <a:p>
            <a:r>
              <a:rPr lang="sr-Cyrl-RS" dirty="0" smtClean="0"/>
              <a:t>А. Упишите поднаслове у кружиће испред сваког пасуса.</a:t>
            </a:r>
          </a:p>
          <a:p>
            <a:r>
              <a:rPr lang="sr-Cyrl-RS" dirty="0" smtClean="0"/>
              <a:t>Б. Прочитајте још једном и упишите да ли је тврдња тачна или не.</a:t>
            </a:r>
          </a:p>
          <a:p>
            <a:r>
              <a:rPr lang="sr-Cyrl-RS" dirty="0" smtClean="0"/>
              <a:t>Одговорите усмено на питања:</a:t>
            </a:r>
          </a:p>
          <a:p>
            <a:r>
              <a:rPr lang="en-US" dirty="0" smtClean="0"/>
              <a:t>What can cheer you up after a bad day?</a:t>
            </a:r>
          </a:p>
          <a:p>
            <a:r>
              <a:rPr lang="en-US" dirty="0" smtClean="0"/>
              <a:t>What can a pet teach a child?</a:t>
            </a:r>
          </a:p>
          <a:p>
            <a:r>
              <a:rPr lang="en-US" dirty="0" smtClean="0"/>
              <a:t>What should you do before you get a pet?</a:t>
            </a:r>
            <a:r>
              <a:rPr lang="sr-Cyrl-R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 vocabulary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Aquarium</a:t>
            </a:r>
            <a:r>
              <a:rPr lang="sr-Cyrl-RS" dirty="0" smtClean="0"/>
              <a:t> </a:t>
            </a:r>
            <a:r>
              <a:rPr lang="sr-Cyrl-RS" dirty="0" smtClean="0"/>
              <a:t>= акваријум</a:t>
            </a:r>
            <a:endParaRPr lang="en-US" dirty="0" smtClean="0"/>
          </a:p>
          <a:p>
            <a:r>
              <a:rPr lang="en-US" dirty="0" smtClean="0"/>
              <a:t>At the same time</a:t>
            </a:r>
            <a:r>
              <a:rPr lang="sr-Cyrl-RS" dirty="0" smtClean="0"/>
              <a:t> = у исто време</a:t>
            </a:r>
            <a:endParaRPr lang="en-US" dirty="0" smtClean="0"/>
          </a:p>
          <a:p>
            <a:r>
              <a:rPr lang="en-US" dirty="0" smtClean="0"/>
              <a:t>Calm down</a:t>
            </a:r>
            <a:r>
              <a:rPr lang="sr-Cyrl-RS" dirty="0" smtClean="0"/>
              <a:t> = смирити се</a:t>
            </a:r>
            <a:endParaRPr lang="en-US" dirty="0" smtClean="0"/>
          </a:p>
          <a:p>
            <a:r>
              <a:rPr lang="en-US" dirty="0" smtClean="0"/>
              <a:t>Cheer up</a:t>
            </a:r>
            <a:r>
              <a:rPr lang="sr-Cyrl-RS" dirty="0" smtClean="0"/>
              <a:t> = развеселити се</a:t>
            </a:r>
            <a:endParaRPr lang="en-US" dirty="0" smtClean="0"/>
          </a:p>
          <a:p>
            <a:r>
              <a:rPr lang="en-US" dirty="0" smtClean="0"/>
              <a:t>Especially</a:t>
            </a:r>
            <a:r>
              <a:rPr lang="sr-Cyrl-RS" dirty="0" smtClean="0"/>
              <a:t>  = посебно</a:t>
            </a:r>
            <a:endParaRPr lang="en-US" dirty="0" smtClean="0"/>
          </a:p>
          <a:p>
            <a:r>
              <a:rPr lang="en-US" dirty="0" smtClean="0"/>
              <a:t>Even if</a:t>
            </a:r>
            <a:r>
              <a:rPr lang="sr-Cyrl-RS" dirty="0" smtClean="0"/>
              <a:t> = чак и ако</a:t>
            </a:r>
            <a:endParaRPr lang="en-US" dirty="0" smtClean="0"/>
          </a:p>
          <a:p>
            <a:r>
              <a:rPr lang="en-US" dirty="0" smtClean="0"/>
              <a:t>Feel down</a:t>
            </a:r>
            <a:r>
              <a:rPr lang="sr-Cyrl-RS" dirty="0" smtClean="0"/>
              <a:t> = бити нерасположен, лоше се осећати</a:t>
            </a:r>
            <a:endParaRPr lang="en-US" dirty="0" smtClean="0"/>
          </a:p>
          <a:p>
            <a:r>
              <a:rPr lang="en-US" dirty="0" smtClean="0"/>
              <a:t>Patient/Impatient</a:t>
            </a:r>
            <a:r>
              <a:rPr lang="sr-Cyrl-RS" dirty="0" smtClean="0"/>
              <a:t> = стрпљив, нестрпљив</a:t>
            </a:r>
            <a:endParaRPr lang="en-US" dirty="0" smtClean="0"/>
          </a:p>
          <a:p>
            <a:r>
              <a:rPr lang="en-US" dirty="0" smtClean="0"/>
              <a:t>Polite/Impolite</a:t>
            </a:r>
            <a:r>
              <a:rPr lang="sr-Cyrl-RS" dirty="0" smtClean="0"/>
              <a:t> = учтив/неучтив</a:t>
            </a:r>
            <a:endParaRPr lang="en-US" dirty="0" smtClean="0"/>
          </a:p>
          <a:p>
            <a:r>
              <a:rPr lang="en-US" dirty="0" smtClean="0"/>
              <a:t>Possible/Impossible</a:t>
            </a:r>
            <a:r>
              <a:rPr lang="sr-Cyrl-RS" dirty="0" smtClean="0"/>
              <a:t> = могућ/немогућ</a:t>
            </a:r>
            <a:endParaRPr lang="en-US" dirty="0" smtClean="0"/>
          </a:p>
          <a:p>
            <a:r>
              <a:rPr lang="en-US" dirty="0" smtClean="0"/>
              <a:t>Lonely</a:t>
            </a:r>
            <a:r>
              <a:rPr lang="sr-Cyrl-RS" dirty="0" smtClean="0"/>
              <a:t> = усамљен</a:t>
            </a:r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 err="1" smtClean="0"/>
              <a:t>sb</a:t>
            </a:r>
            <a:r>
              <a:rPr lang="en-US" dirty="0" smtClean="0"/>
              <a:t> do </a:t>
            </a:r>
            <a:r>
              <a:rPr lang="en-US" dirty="0" err="1" smtClean="0"/>
              <a:t>sth</a:t>
            </a:r>
            <a:r>
              <a:rPr lang="sr-Cyrl-RS" dirty="0" smtClean="0"/>
              <a:t> = натерати некога да уради нешто</a:t>
            </a:r>
            <a:endParaRPr lang="en-US" dirty="0" smtClean="0"/>
          </a:p>
          <a:p>
            <a:r>
              <a:rPr lang="en-US" dirty="0" smtClean="0"/>
              <a:t>Move away</a:t>
            </a:r>
            <a:r>
              <a:rPr lang="sr-Cyrl-RS" dirty="0" smtClean="0"/>
              <a:t> = померити се, склонити се</a:t>
            </a:r>
            <a:endParaRPr lang="en-US" dirty="0" smtClean="0"/>
          </a:p>
          <a:p>
            <a:r>
              <a:rPr lang="en-US" dirty="0" smtClean="0"/>
              <a:t>On one’s own</a:t>
            </a:r>
            <a:r>
              <a:rPr lang="sr-Cyrl-RS" dirty="0" smtClean="0"/>
              <a:t> = кад сами за себе нешто радите</a:t>
            </a:r>
            <a:endParaRPr lang="en-US" dirty="0" smtClean="0"/>
          </a:p>
          <a:p>
            <a:r>
              <a:rPr lang="en-US" dirty="0" smtClean="0"/>
              <a:t>Remember</a:t>
            </a:r>
            <a:r>
              <a:rPr lang="sr-Cyrl-RS" dirty="0" smtClean="0"/>
              <a:t> = запамтити</a:t>
            </a:r>
            <a:endParaRPr lang="en-US" dirty="0" smtClean="0"/>
          </a:p>
          <a:p>
            <a:r>
              <a:rPr lang="en-US" dirty="0" smtClean="0"/>
              <a:t>Responsible</a:t>
            </a:r>
            <a:r>
              <a:rPr lang="sr-Cyrl-RS" dirty="0" smtClean="0"/>
              <a:t> = одговоран</a:t>
            </a:r>
            <a:endParaRPr lang="en-US" dirty="0" smtClean="0"/>
          </a:p>
          <a:p>
            <a:r>
              <a:rPr lang="en-US" dirty="0" smtClean="0"/>
              <a:t>Sociable</a:t>
            </a:r>
            <a:r>
              <a:rPr lang="sr-Cyrl-RS" dirty="0" smtClean="0"/>
              <a:t> = друштвен</a:t>
            </a:r>
            <a:endParaRPr lang="en-US" dirty="0" smtClean="0"/>
          </a:p>
          <a:p>
            <a:r>
              <a:rPr lang="en-US" dirty="0" smtClean="0"/>
              <a:t>Stressed</a:t>
            </a:r>
            <a:r>
              <a:rPr lang="sr-Cyrl-RS" dirty="0" smtClean="0"/>
              <a:t> </a:t>
            </a:r>
            <a:r>
              <a:rPr lang="sr-Cyrl-RS" dirty="0" smtClean="0"/>
              <a:t> </a:t>
            </a:r>
            <a:r>
              <a:rPr lang="sr-Cyrl-RS" dirty="0" smtClean="0"/>
              <a:t>= наглашен, истакнут; под  стресом</a:t>
            </a:r>
            <a:endParaRPr lang="en-US" dirty="0" smtClean="0"/>
          </a:p>
          <a:p>
            <a:r>
              <a:rPr lang="en-US" dirty="0" smtClean="0"/>
              <a:t>Take up a sport</a:t>
            </a:r>
            <a:r>
              <a:rPr lang="sr-Cyrl-RS" dirty="0" smtClean="0"/>
              <a:t> = бавити се спортом</a:t>
            </a:r>
            <a:endParaRPr lang="en-US" dirty="0" smtClean="0"/>
          </a:p>
          <a:p>
            <a:r>
              <a:rPr lang="en-US" dirty="0" smtClean="0"/>
              <a:t>Teach</a:t>
            </a:r>
            <a:r>
              <a:rPr lang="sr-Cyrl-RS" dirty="0" smtClean="0"/>
              <a:t> = подучавати</a:t>
            </a:r>
            <a:endParaRPr lang="en-US" dirty="0" smtClean="0"/>
          </a:p>
          <a:p>
            <a:r>
              <a:rPr lang="en-US" dirty="0" smtClean="0"/>
              <a:t>Therapy</a:t>
            </a:r>
            <a:r>
              <a:rPr lang="sr-Cyrl-RS" dirty="0" smtClean="0"/>
              <a:t> = терапија</a:t>
            </a:r>
            <a:endParaRPr lang="en-US" dirty="0" smtClean="0"/>
          </a:p>
          <a:p>
            <a:r>
              <a:rPr lang="en-US" dirty="0" smtClean="0"/>
              <a:t>Unhappy</a:t>
            </a:r>
            <a:r>
              <a:rPr lang="sr-Cyrl-RS" dirty="0" smtClean="0"/>
              <a:t> = несрећан</a:t>
            </a:r>
            <a:endParaRPr lang="en-US" dirty="0" smtClean="0"/>
          </a:p>
          <a:p>
            <a:r>
              <a:rPr lang="en-US" dirty="0" smtClean="0"/>
              <a:t>Well/unwell</a:t>
            </a:r>
            <a:r>
              <a:rPr lang="sr-Cyrl-RS" dirty="0" smtClean="0"/>
              <a:t> = добро/није добро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2 </a:t>
            </a:r>
            <a:r>
              <a:rPr lang="en-US" sz="2400" dirty="0" smtClean="0"/>
              <a:t>Vocabulary a/b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</a:t>
            </a:r>
            <a:r>
              <a:rPr lang="sr-Cyrl-RS" dirty="0" smtClean="0"/>
              <a:t>Допуните реченице понуђеним речима</a:t>
            </a:r>
          </a:p>
          <a:p>
            <a:r>
              <a:rPr lang="en-US" dirty="0" smtClean="0"/>
              <a:t>B. </a:t>
            </a:r>
            <a:r>
              <a:rPr lang="sr-Cyrl-RS" dirty="0" smtClean="0"/>
              <a:t>Прочитајте белешку. Треба да направите речи супротног значења, тако што испред њих додајете префикс са негативним значењем. Углавном су у питању придеви. Упишите их у табелу.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3 </a:t>
            </a:r>
            <a:r>
              <a:rPr lang="en-US" sz="2400" dirty="0" smtClean="0"/>
              <a:t>grammar: Full infinitive/bare infinitive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RS" dirty="0" smtClean="0"/>
              <a:t>Пун облик инфинитива (са </a:t>
            </a:r>
            <a:r>
              <a:rPr lang="en-US" dirty="0" smtClean="0"/>
              <a:t>to)</a:t>
            </a:r>
            <a:r>
              <a:rPr lang="sr-Cyrl-RS" dirty="0" smtClean="0"/>
              <a:t> користимо</a:t>
            </a:r>
            <a:r>
              <a:rPr lang="en-US" dirty="0" smtClean="0"/>
              <a:t>:</a:t>
            </a:r>
          </a:p>
          <a:p>
            <a:r>
              <a:rPr lang="sr-Cyrl-RS" dirty="0" smtClean="0"/>
              <a:t>Д</a:t>
            </a:r>
            <a:r>
              <a:rPr lang="sr-Cyrl-RS" dirty="0" smtClean="0"/>
              <a:t>а изразимо сврху:</a:t>
            </a:r>
          </a:p>
          <a:p>
            <a:r>
              <a:rPr lang="en-US" dirty="0" smtClean="0"/>
              <a:t>She went to the supermarket to buy some orange juice.</a:t>
            </a:r>
          </a:p>
          <a:p>
            <a:r>
              <a:rPr lang="sr-Cyrl-RS" dirty="0" smtClean="0"/>
              <a:t>После одређених глагола: </a:t>
            </a:r>
            <a:r>
              <a:rPr lang="en-US" dirty="0" smtClean="0"/>
              <a:t>want, would like, would love, decide, forget, learn, teach, need, plan, promise, try, etc.</a:t>
            </a:r>
          </a:p>
          <a:p>
            <a:r>
              <a:rPr lang="en-US" dirty="0" smtClean="0"/>
              <a:t>I decided to buy a house near the sea.</a:t>
            </a:r>
          </a:p>
          <a:p>
            <a:r>
              <a:rPr lang="en-US" dirty="0" smtClean="0"/>
              <a:t>O</a:t>
            </a:r>
            <a:r>
              <a:rPr lang="sr-Cyrl-RS" dirty="0" smtClean="0"/>
              <a:t>крњени инфинитив (без </a:t>
            </a:r>
            <a:r>
              <a:rPr lang="en-US" dirty="0" smtClean="0"/>
              <a:t>to</a:t>
            </a:r>
            <a:r>
              <a:rPr lang="sr-Cyrl-RS" dirty="0" smtClean="0"/>
              <a:t>) користимо:</a:t>
            </a:r>
          </a:p>
          <a:p>
            <a:r>
              <a:rPr lang="sr-Cyrl-RS" dirty="0" smtClean="0"/>
              <a:t>После модалних глагола (</a:t>
            </a:r>
            <a:r>
              <a:rPr lang="en-US" dirty="0" smtClean="0"/>
              <a:t>can, could, will, would, should, may, might, must):</a:t>
            </a:r>
          </a:p>
          <a:p>
            <a:r>
              <a:rPr lang="en-US" dirty="0" smtClean="0"/>
              <a:t>You must visit the doctor today.</a:t>
            </a:r>
          </a:p>
          <a:p>
            <a:r>
              <a:rPr lang="sr-Cyrl-RS" dirty="0" smtClean="0"/>
              <a:t>После глагола </a:t>
            </a:r>
            <a:r>
              <a:rPr lang="en-US" dirty="0" smtClean="0"/>
              <a:t>let</a:t>
            </a:r>
            <a:r>
              <a:rPr lang="sr-Cyrl-RS" dirty="0" smtClean="0"/>
              <a:t> и</a:t>
            </a:r>
            <a:r>
              <a:rPr lang="en-US" dirty="0" smtClean="0"/>
              <a:t> make</a:t>
            </a:r>
            <a:r>
              <a:rPr lang="sr-Cyrl-RS" dirty="0" smtClean="0"/>
              <a:t>:</a:t>
            </a:r>
          </a:p>
          <a:p>
            <a:r>
              <a:rPr lang="en-US" dirty="0" smtClean="0"/>
              <a:t>Mum, let me go to the party, please!</a:t>
            </a:r>
          </a:p>
          <a:p>
            <a:r>
              <a:rPr lang="en-US" dirty="0" smtClean="0"/>
              <a:t>She makes me study all the time.</a:t>
            </a:r>
          </a:p>
          <a:p>
            <a:r>
              <a:rPr lang="sr-Cyrl-RS" dirty="0" smtClean="0"/>
              <a:t>Глагол </a:t>
            </a:r>
            <a:r>
              <a:rPr lang="en-US" dirty="0" smtClean="0"/>
              <a:t>help</a:t>
            </a:r>
            <a:r>
              <a:rPr lang="sr-Cyrl-RS" dirty="0" smtClean="0"/>
              <a:t> можемо користити са обе врсте инфинитива.</a:t>
            </a:r>
          </a:p>
          <a:p>
            <a:r>
              <a:rPr lang="en-US" dirty="0" smtClean="0"/>
              <a:t>I always help my brother do his homework.</a:t>
            </a:r>
          </a:p>
          <a:p>
            <a:r>
              <a:rPr lang="en-US" dirty="0" smtClean="0"/>
              <a:t>I always help my brother </a:t>
            </a:r>
            <a:r>
              <a:rPr lang="en-US" dirty="0" smtClean="0"/>
              <a:t>to do </a:t>
            </a:r>
            <a:r>
              <a:rPr lang="en-US" dirty="0" smtClean="0"/>
              <a:t>his homework</a:t>
            </a:r>
            <a:r>
              <a:rPr lang="en-US" dirty="0" smtClean="0"/>
              <a:t>.</a:t>
            </a:r>
            <a:endParaRPr lang="sr-Cyrl-RS" dirty="0" smtClean="0"/>
          </a:p>
          <a:p>
            <a:r>
              <a:rPr lang="sr-Cyrl-RS" dirty="0" smtClean="0"/>
              <a:t>Урадите 3. вежбу у књизи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-</a:t>
            </a:r>
            <a:r>
              <a:rPr lang="en-US" sz="2400" dirty="0" err="1" smtClean="0"/>
              <a:t>ing</a:t>
            </a:r>
            <a:r>
              <a:rPr lang="en-US" sz="2400" dirty="0" smtClean="0"/>
              <a:t> form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Да се подсетимо и претходних граматичких конструкција.</a:t>
            </a:r>
          </a:p>
          <a:p>
            <a:r>
              <a:rPr lang="sr-Cyrl-RS" dirty="0" smtClean="0"/>
              <a:t>Овај облик (инфинитив + наставак –</a:t>
            </a:r>
            <a:r>
              <a:rPr lang="en-US" sz="2800" dirty="0" err="1" smtClean="0"/>
              <a:t>ing</a:t>
            </a:r>
            <a:r>
              <a:rPr lang="sr-Cyrl-RS" sz="2800" dirty="0" smtClean="0"/>
              <a:t>)</a:t>
            </a:r>
            <a:r>
              <a:rPr lang="sr-Cyrl-RS" dirty="0" smtClean="0"/>
              <a:t> користимо као именицу. То је герунд – глаголска идменица.</a:t>
            </a:r>
          </a:p>
          <a:p>
            <a:r>
              <a:rPr lang="sr-Cyrl-RS" dirty="0" smtClean="0"/>
              <a:t>Герунд може да буде:</a:t>
            </a:r>
          </a:p>
          <a:p>
            <a:r>
              <a:rPr lang="sr-Cyrl-RS" dirty="0" smtClean="0"/>
              <a:t>Субјекат у реченици: </a:t>
            </a:r>
            <a:r>
              <a:rPr lang="en-US" dirty="0" smtClean="0"/>
              <a:t>Exercising is good for your </a:t>
            </a:r>
            <a:r>
              <a:rPr lang="en-US" dirty="0" smtClean="0"/>
              <a:t>health</a:t>
            </a:r>
            <a:endParaRPr lang="sr-Cyrl-RS" dirty="0" smtClean="0"/>
          </a:p>
          <a:p>
            <a:r>
              <a:rPr lang="sr-Cyrl-RS" dirty="0" smtClean="0"/>
              <a:t>А може да се користи и после:</a:t>
            </a:r>
          </a:p>
          <a:p>
            <a:r>
              <a:rPr lang="sr-Cyrl-RS" dirty="0" smtClean="0"/>
              <a:t>Одређених глагола:</a:t>
            </a:r>
            <a:r>
              <a:rPr lang="en-US" dirty="0" smtClean="0"/>
              <a:t> like, love, hate, enjoy, prefer, continue, stop, finish, start, keep, avoid… Keep going and you’ll find the post office</a:t>
            </a:r>
            <a:endParaRPr lang="sr-Cyrl-RS" dirty="0" smtClean="0"/>
          </a:p>
          <a:p>
            <a:r>
              <a:rPr lang="sr-Cyrl-RS" dirty="0" smtClean="0"/>
              <a:t>Одређених израза:</a:t>
            </a:r>
            <a:r>
              <a:rPr lang="en-US" dirty="0" smtClean="0"/>
              <a:t> don’t mind, can’t stand, be interested in, how about… I can’t stand being ill.</a:t>
            </a:r>
            <a:endParaRPr lang="sr-Cyrl-RS" dirty="0" smtClean="0"/>
          </a:p>
          <a:p>
            <a:r>
              <a:rPr lang="sr-Cyrl-RS" dirty="0" smtClean="0"/>
              <a:t>Предлога:</a:t>
            </a:r>
            <a:r>
              <a:rPr lang="en-US" dirty="0" smtClean="0"/>
              <a:t> We use a toothbrush for brushing our teeth</a:t>
            </a:r>
            <a:endParaRPr lang="sr-Cyrl-RS" dirty="0" smtClean="0"/>
          </a:p>
          <a:p>
            <a:r>
              <a:rPr lang="sr-Cyrl-RS" dirty="0" smtClean="0"/>
              <a:t>Глагола  да се означи активност:</a:t>
            </a:r>
            <a:r>
              <a:rPr lang="en-US" dirty="0" smtClean="0"/>
              <a:t> I go swimming every weekend.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verb should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Глагол </a:t>
            </a:r>
            <a:r>
              <a:rPr lang="en-US" sz="2800" dirty="0" smtClean="0"/>
              <a:t>should</a:t>
            </a:r>
            <a:r>
              <a:rPr lang="sr-Cyrl-RS" sz="2800" dirty="0" smtClean="0"/>
              <a:t> користимо:</a:t>
            </a:r>
          </a:p>
          <a:p>
            <a:r>
              <a:rPr lang="sr-Cyrl-RS" sz="2800" dirty="0" smtClean="0"/>
              <a:t>Да питамо за савет и да дамо савет:</a:t>
            </a:r>
          </a:p>
          <a:p>
            <a:r>
              <a:rPr lang="en-US" sz="2800" dirty="0" smtClean="0"/>
              <a:t>What should I do?</a:t>
            </a:r>
          </a:p>
          <a:p>
            <a:r>
              <a:rPr lang="en-US" sz="2800" dirty="0" smtClean="0"/>
              <a:t>You shouldn’t work so hard.</a:t>
            </a:r>
          </a:p>
          <a:p>
            <a:r>
              <a:rPr lang="sr-Cyrl-RS" sz="2800" dirty="0" smtClean="0"/>
              <a:t>Да изразимо мишљење:</a:t>
            </a:r>
          </a:p>
          <a:p>
            <a:r>
              <a:rPr lang="en-US" sz="2800" dirty="0" smtClean="0"/>
              <a:t>I think the children should eat more fruit.</a:t>
            </a:r>
          </a:p>
          <a:p>
            <a:r>
              <a:rPr lang="sr-Cyrl-RS" sz="2800" dirty="0" smtClean="0"/>
              <a:t>Да дамо предлог:</a:t>
            </a:r>
          </a:p>
          <a:p>
            <a:r>
              <a:rPr lang="en-US" sz="2800" dirty="0" smtClean="0"/>
              <a:t>We should go to the cinema.</a:t>
            </a:r>
            <a:endParaRPr lang="sr-Cyrl-RS" sz="2800" dirty="0" smtClean="0"/>
          </a:p>
          <a:p>
            <a:r>
              <a:rPr lang="sr-Cyrl-RS" sz="2800" dirty="0" smtClean="0"/>
              <a:t>Препишите ове лекције из граматике.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4 pronunciation</a:t>
            </a:r>
            <a:r>
              <a:rPr lang="sr-Cyrl-RS" sz="2400" dirty="0" smtClean="0"/>
              <a:t>/ 5 </a:t>
            </a:r>
            <a:r>
              <a:rPr lang="en-US" sz="2400" dirty="0" smtClean="0"/>
              <a:t>write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Штиклирајте у зависности од тога да ли се чује кратко или дуго у (дуго је са две тачке)</a:t>
            </a:r>
            <a:endParaRPr lang="en-US" dirty="0" smtClean="0"/>
          </a:p>
          <a:p>
            <a:r>
              <a:rPr lang="sr-Cyrl-RS" dirty="0" smtClean="0"/>
              <a:t>Напишите кратак текст о свом љубимцу или о љубимцу ког бисте волели да имате. Имате питања која вам могу помоћи.</a:t>
            </a:r>
          </a:p>
          <a:p>
            <a:r>
              <a:rPr lang="sr-Cyrl-RS" dirty="0" smtClean="0"/>
              <a:t>Домаћи задатак:</a:t>
            </a:r>
          </a:p>
          <a:p>
            <a:r>
              <a:rPr lang="sr-Cyrl-RS" dirty="0" smtClean="0"/>
              <a:t>Радна свеска: стране 81. и 82. Неки су већ урадили 81. Ја сам мислила да је то 7б.</a:t>
            </a:r>
          </a:p>
          <a:p>
            <a:r>
              <a:rPr lang="sr-Cyrl-RS" smtClean="0"/>
              <a:t>Пошто имате мало више, не морате да шаљете пре следећег часа (пре уторка)</a:t>
            </a:r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354</TotalTime>
  <Words>738</Words>
  <Application>Microsoft Office PowerPoint</Application>
  <PresentationFormat>On-screen Show (4:3)</PresentationFormat>
  <Paragraphs>85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7c a friend for life</vt:lpstr>
      <vt:lpstr>Warm up</vt:lpstr>
      <vt:lpstr>1 read</vt:lpstr>
      <vt:lpstr>2 vocabulary</vt:lpstr>
      <vt:lpstr>2 Vocabulary a/b</vt:lpstr>
      <vt:lpstr>3 grammar: Full infinitive/bare infinitive</vt:lpstr>
      <vt:lpstr>-ing form</vt:lpstr>
      <vt:lpstr>The verb should</vt:lpstr>
      <vt:lpstr>4 pronunciation/ 5 write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6</dc:title>
  <dc:creator>HP</dc:creator>
  <cp:lastModifiedBy>mts_OSRaska1</cp:lastModifiedBy>
  <cp:revision>28</cp:revision>
  <dcterms:created xsi:type="dcterms:W3CDTF">2020-03-18T09:00:40Z</dcterms:created>
  <dcterms:modified xsi:type="dcterms:W3CDTF">2020-05-14T12:38:03Z</dcterms:modified>
</cp:coreProperties>
</file>